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8" r:id="rId2"/>
    <p:sldId id="262" r:id="rId3"/>
    <p:sldId id="259" r:id="rId4"/>
    <p:sldId id="267" r:id="rId5"/>
    <p:sldId id="269" r:id="rId6"/>
    <p:sldId id="270" r:id="rId7"/>
    <p:sldId id="271" r:id="rId8"/>
    <p:sldId id="272" r:id="rId9"/>
    <p:sldId id="274" r:id="rId10"/>
    <p:sldId id="277" r:id="rId11"/>
    <p:sldId id="276" r:id="rId12"/>
    <p:sldId id="275" r:id="rId13"/>
    <p:sldId id="27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73" r:id="rId30"/>
    <p:sldId id="261" r:id="rId31"/>
    <p:sldId id="264" r:id="rId32"/>
    <p:sldId id="260" r:id="rId33"/>
    <p:sldId id="266" r:id="rId34"/>
    <p:sldId id="263" r:id="rId35"/>
    <p:sldId id="265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embeddedFontLst>
    <p:embeddedFont>
      <p:font typeface="HY견고딕" panose="02030600000101010101" pitchFamily="18" charset="-127"/>
      <p:regular r:id="rId47"/>
    </p:embeddedFont>
    <p:embeddedFont>
      <p:font typeface="HY나무B" panose="020B0600000101010101" charset="-127"/>
      <p:regular r:id="rId48"/>
    </p:embeddedFont>
    <p:embeddedFont>
      <p:font typeface="KoPub돋움체 Bold" panose="020B0600000101010101" charset="-127"/>
      <p:bold r:id="rId49"/>
    </p:embeddedFont>
    <p:embeddedFont>
      <p:font typeface="KoPub돋움체 Medium" panose="020B0600000101010101" charset="-127"/>
      <p:regular r:id="rId50"/>
    </p:embeddedFont>
    <p:embeddedFont>
      <p:font typeface="KoPub바탕체 Light" panose="020B0600000101010101" charset="-127"/>
      <p:regular r:id="rId51"/>
    </p:embeddedFont>
    <p:embeddedFont>
      <p:font typeface="메이플스토리" panose="02000300000000000000" pitchFamily="2" charset="-127"/>
      <p:regular r:id="rId52"/>
      <p:bold r:id="rId53"/>
    </p:embeddedFont>
    <p:embeddedFont>
      <p:font typeface="HY헤드라인M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3A9"/>
    <a:srgbClr val="77C498"/>
    <a:srgbClr val="51958A"/>
    <a:srgbClr val="223E39"/>
    <a:srgbClr val="FFCC66"/>
    <a:srgbClr val="35625B"/>
    <a:srgbClr val="ED6D6C"/>
    <a:srgbClr val="6572E5"/>
    <a:srgbClr val="DC2226"/>
    <a:srgbClr val="E97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3:28:09.1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4:34:57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0 136 24575,'1'-3'0,"-1"0"0,1 0 0,-1 0 0,1 1 0,0-1 0,0 0 0,0 1 0,0-1 0,1 1 0,-1-1 0,1 1 0,-1 0 0,1-1 0,0 1 0,0 0 0,0 0 0,0 0 0,0 1 0,1-1 0,-1 0 0,0 1 0,1-1 0,-1 1 0,1 0 0,3-1 0,10-5 0,2 2 0,-1-1 0,18-1 0,2-2 0,-13 3 0,1 1 0,-1 1 0,1 2 0,39 0 0,-34 1 0,0 0 0,42-8 0,-24 2 0,0 2 0,1 2 0,77 6 0,-18 0 0,1547-3 0,-1624 2 0,54 10 0,-28-3 0,2 0 0,-32-4 0,55 2 0,48 4 0,6-1 0,-64-8 0,86 13 0,22 3 0,-25-8 0,-1 1 0,112 14 0,57 3 0,-226-18 0,37 1 0,1-14 0,147 6 0,-198 7 0,-45-5 0,54 2 0,-2-8 0,-16-1 0,0 3 0,88 13 0,-108-8 0,0-3 0,91-4 0,55 2 0,-125 9 0,-45-5 0,55 2 0,3393-9 0,-1899 3 0,-1564-2 0,0-1 0,0-1 0,1 0 0,29-11 0,36-7 0,-31 12-7,-24 4-672,45-3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6ACDF-1591-4F15-9C2B-AF3453A671D2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91D3-C327-45ED-8F45-11C0162F7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85F22-C2B9-41FE-808A-17F90EC9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CC1D8F-EC4B-4189-86F9-1F132B678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73BB9-15CF-4DD9-9E03-0A37344C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681BB-7131-45C4-AD61-D1E50801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3D064-7280-4CC5-861D-B128D02A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8DE57-343F-4AB4-87BD-D1942E7A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82EAAB-3088-4D59-AF30-A51FD92A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1E6D3-83E1-4DFE-A041-8989AC6E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BACA5-978C-405C-AC51-A20CC0F7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A56C3-FD85-40B0-97FF-FD68040F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4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684031-9136-4B14-99AA-F3AAFC5DC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429466-06F9-4072-96A4-E40DF31FA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AE13A-615C-45A6-BFB6-62778761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B69A0-56D5-442A-9216-692D78B4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60ABE-C2CF-4BC6-B7A6-5B54ECD8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2CE09-C70D-41BC-8B71-B6AC5D21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8226A-236B-4A3D-A3E0-2C68E316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A5D66-6F55-4800-B6BE-FB81A6C0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82D46-51BD-4445-883B-79AA3869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5B764-8B27-41DF-96DB-025613B0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7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3B5A5-06F3-4905-9E45-DE95482E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DCA78-A2E2-42EC-A7F8-A23B441A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9F937-7BC8-416C-AB39-59A96C8D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F3417-1123-4459-8AFA-2DC841AF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8F437-17C8-460C-A5C7-F7ADDF8B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6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C6722-A1F7-4773-B6BD-191CFBC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400AA-9A22-484C-968E-30A87FBFD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44E7C-5F39-4803-B7DD-94E236AF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17012-AF68-482A-A84C-CDF6772C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AC88C-C1DC-49F0-9881-ACA78B66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9D3-C4B1-4A62-BF94-976F1C20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03C66-6ED4-4A67-8071-076F9BC8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041FD3-C7A7-46A7-BB86-615EDE95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239EF4-E88D-4323-8248-6DDF60C71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41FFA4-838D-4E83-954B-115EAE38D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E36FD4-B487-4D05-BDCB-9C4779FED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222321-5091-4DFA-B98B-F653DD59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E28584-B5FA-4AF2-9E94-67E4648C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8EA5A-DE04-41F6-AECF-D16B0104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6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0CC35-69E6-49A8-BB9B-FDC06AED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165493-26A6-4411-B85E-960105D6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23F7CC-752F-41D7-B332-6F287E38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C397C6-F868-4F60-84CB-3A69D54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3E08A5-A327-4BB3-AE4F-3ECD0B2F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AFCF90-7342-45FC-BDD0-ACF7271E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71A43-261E-4D04-B544-AD80897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7FCA-C7FA-458F-B2F4-FC739D0E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DBCEB-1407-467E-A1A2-685A4D28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D3469-50DC-47C2-82F8-442EC28DC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0E0EE-3D81-47AF-B38F-223C92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4A7EE-9D2C-40D5-AE3E-9AE561E2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25DED7-AF82-40F5-B5CA-8DE8A3A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3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CD27-0245-44C7-ADDB-AECF3D0B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DE4B26-6D6D-415F-AD2F-DBC3681A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649D99-4BF8-4AB9-8B09-1789C6C2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2282E-1DB1-48B3-B9ED-E39EE15C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C5628-1D38-4216-A31A-97497EAB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6736F-B7AB-4B2B-A6B7-2F35A0EE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2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1F41DE-DF00-4BD6-AAC4-B2920336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16A6F-A67F-47E1-B8B1-A600CF640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AEE92-96C7-4056-A40E-D1C1D68E9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D85C-7E93-4557-898F-30D10D4A22A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9A42F-388A-487E-BBE4-36DC1604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6AF8-B267-4AD7-AD95-3F16F1021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4.jpeg"/><Relationship Id="rId7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png"/><Relationship Id="rId7" Type="http://schemas.openxmlformats.org/officeDocument/2006/relationships/image" Target="../media/image63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2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E43F30-11ED-4BFA-A441-434F8AAC6CBB}"/>
              </a:ext>
            </a:extLst>
          </p:cNvPr>
          <p:cNvSpPr txBox="1"/>
          <p:nvPr/>
        </p:nvSpPr>
        <p:spPr>
          <a:xfrm>
            <a:off x="931798" y="2315248"/>
            <a:ext cx="555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</a:t>
            </a:r>
            <a:r>
              <a:rPr lang="ko-KR" altLang="en-US" sz="4000" b="1" dirty="0" err="1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</a:t>
            </a:r>
            <a:endParaRPr lang="ko-KR" altLang="en-US" sz="4000" b="1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AB05C9-7858-48F4-870B-07D2E94CD974}"/>
              </a:ext>
            </a:extLst>
          </p:cNvPr>
          <p:cNvSpPr txBox="1"/>
          <p:nvPr/>
        </p:nvSpPr>
        <p:spPr>
          <a:xfrm>
            <a:off x="931798" y="3964825"/>
            <a:ext cx="446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박영민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한정엽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양석준</a:t>
            </a:r>
            <a:endParaRPr lang="en-US" altLang="ko-KR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2018100284 </a:t>
            </a:r>
            <a:r>
              <a:rPr lang="ko-KR" altLang="en-US" sz="20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이종하</a:t>
            </a:r>
          </a:p>
        </p:txBody>
      </p:sp>
    </p:spTree>
    <p:extLst>
      <p:ext uri="{BB962C8B-B14F-4D97-AF65-F5344CB8AC3E}">
        <p14:creationId xmlns:p14="http://schemas.microsoft.com/office/powerpoint/2010/main" val="42114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1"/>
            <a:ext cx="7000015" cy="60609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216346" y="2823005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42421" y="2530215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15" y="3827505"/>
            <a:ext cx="4023926" cy="14792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216346" y="5306723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216346" y="5700584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06497" y="5377418"/>
            <a:ext cx="311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rentalstatus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이면 빨간색</a:t>
            </a:r>
            <a:endParaRPr lang="en-US" altLang="ko-KR" dirty="0"/>
          </a:p>
          <a:p>
            <a:r>
              <a:rPr lang="en-US" altLang="ko-KR" dirty="0"/>
              <a:t>rentalstatus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6342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311"/>
            <a:ext cx="8258175" cy="43434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550876" y="1661470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160475" y="1507179"/>
            <a:ext cx="295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selRepair()</a:t>
            </a:r>
            <a:r>
              <a:rPr lang="ko-KR" altLang="en-US" dirty="0"/>
              <a:t>매소드 가져오기</a:t>
            </a:r>
          </a:p>
        </p:txBody>
      </p:sp>
    </p:spTree>
    <p:extLst>
      <p:ext uri="{BB962C8B-B14F-4D97-AF65-F5344CB8AC3E}">
        <p14:creationId xmlns:p14="http://schemas.microsoft.com/office/powerpoint/2010/main" val="24437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274"/>
            <a:ext cx="7677665" cy="2695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033"/>
            <a:ext cx="5914767" cy="2325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2" y="3534033"/>
            <a:ext cx="5286586" cy="232525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28782" y="5859291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8782" y="6253152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483178" y="5871555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83178" y="6265416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3253" y="606848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정비할 캠핑카를 선택하는 부분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3924" y="6068486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납입기간을 계산하는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9459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315"/>
            <a:ext cx="7969541" cy="2402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9758"/>
            <a:ext cx="6315075" cy="1981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156140" y="13472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30182" y="1081651"/>
            <a:ext cx="2850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/>
              <a:t>rentalNumber_campCarId</a:t>
            </a:r>
          </a:p>
          <a:p>
            <a:r>
              <a:rPr lang="ko-KR" altLang="en-US" dirty="0"/>
              <a:t>값 가져오기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520741" y="4536777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13864" y="4156763"/>
            <a:ext cx="220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477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관리자페이지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추가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323E8-BD97-40C0-9CE7-259DA80B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96" y="1209819"/>
            <a:ext cx="6981825" cy="8096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B1ECF7-1706-4703-B499-AEA03039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58" y="4533639"/>
            <a:ext cx="1866900" cy="8763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211EB41-9F88-473A-82E7-C01AEC51C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20" y="2605029"/>
            <a:ext cx="9391650" cy="1343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EFE04-3094-4860-B06D-9AAA97D417CA}"/>
              </a:ext>
            </a:extLst>
          </p:cNvPr>
          <p:cNvSpPr txBox="1"/>
          <p:nvPr/>
        </p:nvSpPr>
        <p:spPr>
          <a:xfrm>
            <a:off x="4680388" y="2571290"/>
            <a:ext cx="2831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27EE8-D22D-4B04-AF11-9C66F122C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" y="995506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382485-10EA-4BA7-AE16-251252C9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098619"/>
            <a:ext cx="12192000" cy="4032407"/>
          </a:xfrm>
          <a:prstGeom prst="rect">
            <a:avLst/>
          </a:prstGeom>
        </p:spPr>
      </p:pic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2843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추가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77CAB1E-C14D-40A4-8A3A-6F367503D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3" y="1364393"/>
            <a:ext cx="6572250" cy="253365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4F4A220-89D6-4C5B-B743-898AC2BC3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5" y="5204269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7E91C48-5B9A-4CA6-8A02-828A10DBC946}"/>
                  </a:ext>
                </a:extLst>
              </p14:cNvPr>
              <p14:cNvContentPartPr/>
              <p14:nvPr/>
            </p14:nvContentPartPr>
            <p14:xfrm>
              <a:off x="9957246" y="2866936"/>
              <a:ext cx="933480" cy="406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7E91C48-5B9A-4CA6-8A02-828A10DBC9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4246" y="2803936"/>
                <a:ext cx="1059120" cy="166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C551329-6065-44DE-A254-80B596FDB679}"/>
              </a:ext>
            </a:extLst>
          </p:cNvPr>
          <p:cNvSpPr txBox="1"/>
          <p:nvPr/>
        </p:nvSpPr>
        <p:spPr>
          <a:xfrm>
            <a:off x="9470840" y="3238808"/>
            <a:ext cx="1904367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시퀀스명</a:t>
            </a:r>
            <a:r>
              <a:rPr lang="en-US" altLang="ko-KR" sz="1600" dirty="0">
                <a:solidFill>
                  <a:schemeClr val="bg1"/>
                </a:solidFill>
              </a:rPr>
              <a:t>.NEXTVAL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9ADB9B0-1847-4319-978D-002490BCB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6" y="2338584"/>
            <a:ext cx="9144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수정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AC0E32-5921-4E81-9E55-AFA4CF45E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94" y="832791"/>
            <a:ext cx="5421824" cy="182668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FA41A9-A6A2-4A83-9A5B-C878C44CE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4" y="3090016"/>
            <a:ext cx="9699990" cy="35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대여회사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삭제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71906-C9E9-47D0-8146-B4D60C2F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51" y="3192895"/>
            <a:ext cx="5076493" cy="302317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242518-89BB-40E6-BA58-7852C003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79" y="657973"/>
            <a:ext cx="6036239" cy="23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579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고객정보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관리자 페이지 </a:t>
            </a:r>
            <a:r>
              <a:rPr lang="ko-KR" altLang="en-US" sz="2800" dirty="0" err="1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메뉴바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7AC39-C994-47C6-8540-C5013243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" y="2661486"/>
            <a:ext cx="6392353" cy="342923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27B04F-3BA2-498C-B9E6-809316367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44" y="1212511"/>
            <a:ext cx="6972300" cy="3543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53C5587-B877-4675-991E-A13536172B6A}"/>
                  </a:ext>
                </a:extLst>
              </p14:cNvPr>
              <p14:cNvContentPartPr/>
              <p14:nvPr/>
            </p14:nvContentPartPr>
            <p14:xfrm>
              <a:off x="5114166" y="1950376"/>
              <a:ext cx="4223880" cy="96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53C5587-B877-4675-991E-A13536172B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1166" y="1887376"/>
                <a:ext cx="434952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8E419-7862-4078-9927-2C860DF796CC}"/>
              </a:ext>
            </a:extLst>
          </p:cNvPr>
          <p:cNvSpPr txBox="1"/>
          <p:nvPr/>
        </p:nvSpPr>
        <p:spPr>
          <a:xfrm>
            <a:off x="635525" y="670663"/>
            <a:ext cx="3006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44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0F13-9946-49C4-94FE-8AB7A8B3FCEF}"/>
              </a:ext>
            </a:extLst>
          </p:cNvPr>
          <p:cNvSpPr txBox="1"/>
          <p:nvPr/>
        </p:nvSpPr>
        <p:spPr>
          <a:xfrm>
            <a:off x="635524" y="3791992"/>
            <a:ext cx="2583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162A5-9FF8-471F-B908-A8150561A860}"/>
              </a:ext>
            </a:extLst>
          </p:cNvPr>
          <p:cNvSpPr txBox="1"/>
          <p:nvPr/>
        </p:nvSpPr>
        <p:spPr>
          <a:xfrm>
            <a:off x="635525" y="1852100"/>
            <a:ext cx="3475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베이스</a:t>
            </a:r>
            <a:r>
              <a:rPr lang="en-US" altLang="ko-KR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C5DAE-BAD3-4409-A593-BE3284D88997}"/>
              </a:ext>
            </a:extLst>
          </p:cNvPr>
          <p:cNvSpPr txBox="1"/>
          <p:nvPr/>
        </p:nvSpPr>
        <p:spPr>
          <a:xfrm>
            <a:off x="635525" y="2846716"/>
            <a:ext cx="2202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0" y="134753"/>
            <a:ext cx="443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고객정보 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관리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D256DCC-2365-43CA-953C-A9FA41FB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061"/>
            <a:ext cx="12192000" cy="361587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2EC76D-0123-4CCC-89D7-F2B7D6401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0" y="3337846"/>
            <a:ext cx="8388257" cy="328109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11708D-CB93-4C11-A9AC-63C6D4703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1106755"/>
            <a:ext cx="6886575" cy="19431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EB9B829-6FA4-42D3-995A-DD261EA39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88" y="657973"/>
            <a:ext cx="6787774" cy="374876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8606BEA-B5D4-452A-8127-70C0422B1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99" y="4263785"/>
            <a:ext cx="4350951" cy="25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0" y="134753"/>
            <a:ext cx="6196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캠핑카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– SELECT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4776E-F98D-42A9-8A34-A8AD61E3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504"/>
            <a:ext cx="6096000" cy="5969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415D96-86F2-47B5-8ED4-F17AC902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5788"/>
            <a:ext cx="6096000" cy="59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17073" y="134753"/>
            <a:ext cx="36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캠핑카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INSERT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F286AF-8736-43D6-98C6-14F805081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965"/>
            <a:ext cx="12192000" cy="339533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48EB74C-342B-48B9-BAB7-F978F7128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9" y="2429226"/>
            <a:ext cx="9247691" cy="1876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AAB112-5406-456A-894B-BBBB6F60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212" y="1499880"/>
            <a:ext cx="5743575" cy="36195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02C78FE-32B3-4791-B8AC-94A95AC10749}"/>
              </a:ext>
            </a:extLst>
          </p:cNvPr>
          <p:cNvSpPr/>
          <p:nvPr/>
        </p:nvSpPr>
        <p:spPr>
          <a:xfrm>
            <a:off x="6463146" y="3870005"/>
            <a:ext cx="862445" cy="54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0713A-B5DB-432D-BAC9-E92800EB9FB5}"/>
              </a:ext>
            </a:extLst>
          </p:cNvPr>
          <p:cNvSpPr txBox="1"/>
          <p:nvPr/>
        </p:nvSpPr>
        <p:spPr>
          <a:xfrm>
            <a:off x="7325591" y="395846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471ED56-8B23-4F8C-9003-68C2B36A8C77}"/>
              </a:ext>
            </a:extLst>
          </p:cNvPr>
          <p:cNvCxnSpPr>
            <a:cxnSpLocks/>
          </p:cNvCxnSpPr>
          <p:nvPr/>
        </p:nvCxnSpPr>
        <p:spPr>
          <a:xfrm>
            <a:off x="9954490" y="2832850"/>
            <a:ext cx="938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154925" y="173634"/>
            <a:ext cx="346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캠핑카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UPDATE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9C9D47-D6B2-4B52-A652-6163097F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2076450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543940-910C-48E7-976D-0FD03C9E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8354"/>
            <a:ext cx="12192000" cy="350129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0FF427-0A5C-4B58-9ED4-AACDA7813C30}"/>
              </a:ext>
            </a:extLst>
          </p:cNvPr>
          <p:cNvCxnSpPr>
            <a:cxnSpLocks/>
          </p:cNvCxnSpPr>
          <p:nvPr/>
        </p:nvCxnSpPr>
        <p:spPr>
          <a:xfrm>
            <a:off x="10833735" y="2761730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33E160-5F69-4A9E-BDD6-6EAC8CC689D8}"/>
              </a:ext>
            </a:extLst>
          </p:cNvPr>
          <p:cNvSpPr txBox="1"/>
          <p:nvPr/>
        </p:nvSpPr>
        <p:spPr>
          <a:xfrm>
            <a:off x="9799320" y="2998470"/>
            <a:ext cx="2110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2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캠핑카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DELETE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F70F82-3307-4562-88D5-3D0EA082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16" y="843395"/>
            <a:ext cx="8623304" cy="5171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6CB115-18A9-403B-87C4-5E7BACF0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217" y="843395"/>
            <a:ext cx="8623303" cy="517120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A759C0-3FD2-4E89-86B9-1A5C9136356C}"/>
              </a:ext>
            </a:extLst>
          </p:cNvPr>
          <p:cNvCxnSpPr>
            <a:cxnSpLocks/>
          </p:cNvCxnSpPr>
          <p:nvPr/>
        </p:nvCxnSpPr>
        <p:spPr>
          <a:xfrm>
            <a:off x="8283806" y="3073688"/>
            <a:ext cx="12411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78E79AF-E2EB-4765-B20C-3CF0F3A8379A}"/>
              </a:ext>
            </a:extLst>
          </p:cNvPr>
          <p:cNvSpPr/>
          <p:nvPr/>
        </p:nvSpPr>
        <p:spPr>
          <a:xfrm>
            <a:off x="6283666" y="3895596"/>
            <a:ext cx="976746" cy="402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E47F1-5CB6-48D7-8A08-EDA56EB3CDD9}"/>
              </a:ext>
            </a:extLst>
          </p:cNvPr>
          <p:cNvSpPr txBox="1"/>
          <p:nvPr/>
        </p:nvSpPr>
        <p:spPr>
          <a:xfrm>
            <a:off x="7409757" y="3773732"/>
            <a:ext cx="223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1A5C48-493F-40FB-BA8A-D672079A3B2C}"/>
              </a:ext>
            </a:extLst>
          </p:cNvPr>
          <p:cNvSpPr txBox="1"/>
          <p:nvPr/>
        </p:nvSpPr>
        <p:spPr>
          <a:xfrm>
            <a:off x="7505199" y="3084268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정비소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SELETE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BA5370-5A01-4895-8E37-7091667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62" y="883770"/>
            <a:ext cx="55442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정비소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INSERT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C99E07-7C42-4C2C-A001-17C013E3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87" y="1528352"/>
            <a:ext cx="11356567" cy="389937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4917DF-2D27-4445-8923-C59BA8D1FB3D}"/>
              </a:ext>
            </a:extLst>
          </p:cNvPr>
          <p:cNvCxnSpPr>
            <a:cxnSpLocks/>
          </p:cNvCxnSpPr>
          <p:nvPr/>
        </p:nvCxnSpPr>
        <p:spPr>
          <a:xfrm>
            <a:off x="9953471" y="2993290"/>
            <a:ext cx="11544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EC51E25-3F2D-416A-993B-8E98FADC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61" y="2523214"/>
            <a:ext cx="8682610" cy="18115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581481-C94C-43A7-8F19-70CEB23A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025" y="1535637"/>
            <a:ext cx="6487306" cy="410129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D3F3FCA-EBC8-41F6-B408-F21D0203409B}"/>
              </a:ext>
            </a:extLst>
          </p:cNvPr>
          <p:cNvSpPr/>
          <p:nvPr/>
        </p:nvSpPr>
        <p:spPr>
          <a:xfrm>
            <a:off x="6341787" y="3870005"/>
            <a:ext cx="982784" cy="54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271DA-17E2-4503-A9B0-6B861CDF104A}"/>
              </a:ext>
            </a:extLst>
          </p:cNvPr>
          <p:cNvSpPr txBox="1"/>
          <p:nvPr/>
        </p:nvSpPr>
        <p:spPr>
          <a:xfrm>
            <a:off x="7325591" y="395846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71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정비소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UPDATE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4C1266-AC6F-4F33-9293-17077198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74" y="1853911"/>
            <a:ext cx="7681585" cy="315017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CCECCB2-956E-412C-A6C5-2093E1C31EFF}"/>
              </a:ext>
            </a:extLst>
          </p:cNvPr>
          <p:cNvSpPr/>
          <p:nvPr/>
        </p:nvSpPr>
        <p:spPr>
          <a:xfrm>
            <a:off x="7185202" y="3860223"/>
            <a:ext cx="1226127" cy="4883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D7D58-22A1-4B76-88F3-51165AED5AA2}"/>
              </a:ext>
            </a:extLst>
          </p:cNvPr>
          <p:cNvSpPr txBox="1"/>
          <p:nvPr/>
        </p:nvSpPr>
        <p:spPr>
          <a:xfrm>
            <a:off x="8479618" y="3781243"/>
            <a:ext cx="255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D9C087-EBE6-4C07-9F29-6027887B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14" y="1621338"/>
            <a:ext cx="9879379" cy="3781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0CFBB5-15DC-4510-8362-4A3B4EE0B877}"/>
              </a:ext>
            </a:extLst>
          </p:cNvPr>
          <p:cNvSpPr txBox="1"/>
          <p:nvPr/>
        </p:nvSpPr>
        <p:spPr>
          <a:xfrm>
            <a:off x="8637114" y="3018625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41693F0-B0E5-4DC3-938D-ADE71132E30A}"/>
              </a:ext>
            </a:extLst>
          </p:cNvPr>
          <p:cNvCxnSpPr>
            <a:cxnSpLocks/>
          </p:cNvCxnSpPr>
          <p:nvPr/>
        </p:nvCxnSpPr>
        <p:spPr>
          <a:xfrm>
            <a:off x="10514159" y="2786899"/>
            <a:ext cx="731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95F1C0-3C40-4B00-BCE4-9DED0A23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67" y="1584351"/>
            <a:ext cx="7237805" cy="3364351"/>
          </a:xfrm>
          <a:prstGeom prst="rect">
            <a:avLst/>
          </a:prstGeom>
        </p:spPr>
      </p:pic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270861" y="134753"/>
            <a:ext cx="35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정비소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 DELETE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6EC06-7658-4CC7-A506-DDE08240ABAD}"/>
              </a:ext>
            </a:extLst>
          </p:cNvPr>
          <p:cNvSpPr txBox="1"/>
          <p:nvPr/>
        </p:nvSpPr>
        <p:spPr>
          <a:xfrm>
            <a:off x="9938691" y="343019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A4AB77-6E1D-4CCC-8C6A-1D50D64A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26" y="1584351"/>
            <a:ext cx="6493288" cy="33842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CAD150-F5DE-41D5-85B4-74C7F876A586}"/>
              </a:ext>
            </a:extLst>
          </p:cNvPr>
          <p:cNvCxnSpPr>
            <a:cxnSpLocks/>
          </p:cNvCxnSpPr>
          <p:nvPr/>
        </p:nvCxnSpPr>
        <p:spPr>
          <a:xfrm>
            <a:off x="7708900" y="2953153"/>
            <a:ext cx="11441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FAFAAD-1ADE-48BE-AF9A-708694A6440C}"/>
              </a:ext>
            </a:extLst>
          </p:cNvPr>
          <p:cNvSpPr txBox="1"/>
          <p:nvPr/>
        </p:nvSpPr>
        <p:spPr>
          <a:xfrm>
            <a:off x="7037608" y="3044681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E3FFD2-2744-4DA3-9026-DF264416C8A9}"/>
              </a:ext>
            </a:extLst>
          </p:cNvPr>
          <p:cNvSpPr/>
          <p:nvPr/>
        </p:nvSpPr>
        <p:spPr>
          <a:xfrm>
            <a:off x="8624557" y="3451648"/>
            <a:ext cx="1156560" cy="538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7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2" grpId="0" animBg="1"/>
      <p:bldP spid="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데이터 베이스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D861F7-5C96-435A-B557-202929036F18}"/>
              </a:ext>
            </a:extLst>
          </p:cNvPr>
          <p:cNvSpPr/>
          <p:nvPr/>
        </p:nvSpPr>
        <p:spPr>
          <a:xfrm>
            <a:off x="1922103" y="2350589"/>
            <a:ext cx="1053966" cy="1053966"/>
          </a:xfrm>
          <a:prstGeom prst="rect">
            <a:avLst/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08214-3C38-4309-BCC6-4C768E37E7FE}"/>
              </a:ext>
            </a:extLst>
          </p:cNvPr>
          <p:cNvSpPr/>
          <p:nvPr/>
        </p:nvSpPr>
        <p:spPr>
          <a:xfrm>
            <a:off x="3075532" y="2350589"/>
            <a:ext cx="1053966" cy="1053966"/>
          </a:xfrm>
          <a:prstGeom prst="rect">
            <a:avLst/>
          </a:prstGeom>
          <a:solidFill>
            <a:srgbClr val="356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C4A2BD-F632-4477-8A35-DA8F4C25F7CF}"/>
              </a:ext>
            </a:extLst>
          </p:cNvPr>
          <p:cNvSpPr/>
          <p:nvPr/>
        </p:nvSpPr>
        <p:spPr>
          <a:xfrm>
            <a:off x="1922103" y="3493589"/>
            <a:ext cx="1053966" cy="105396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9324F-1CC4-4911-97A2-9B16EC090036}"/>
              </a:ext>
            </a:extLst>
          </p:cNvPr>
          <p:cNvSpPr/>
          <p:nvPr/>
        </p:nvSpPr>
        <p:spPr>
          <a:xfrm>
            <a:off x="3075532" y="3493589"/>
            <a:ext cx="1053966" cy="1053966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29882-9DEA-4218-984A-572BE031A000}"/>
              </a:ext>
            </a:extLst>
          </p:cNvPr>
          <p:cNvSpPr txBox="1"/>
          <p:nvPr/>
        </p:nvSpPr>
        <p:spPr>
          <a:xfrm>
            <a:off x="2139452" y="2377623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BF50A-DD1F-46BB-AA72-1AD6353DE67A}"/>
              </a:ext>
            </a:extLst>
          </p:cNvPr>
          <p:cNvSpPr txBox="1"/>
          <p:nvPr/>
        </p:nvSpPr>
        <p:spPr>
          <a:xfrm>
            <a:off x="3153973" y="2387248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0AC2C-17D6-441B-87DD-9AB4F52D39B0}"/>
              </a:ext>
            </a:extLst>
          </p:cNvPr>
          <p:cNvSpPr txBox="1"/>
          <p:nvPr/>
        </p:nvSpPr>
        <p:spPr>
          <a:xfrm>
            <a:off x="2084929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3DB9-273A-47F9-92AD-B9235863544D}"/>
              </a:ext>
            </a:extLst>
          </p:cNvPr>
          <p:cNvSpPr txBox="1"/>
          <p:nvPr/>
        </p:nvSpPr>
        <p:spPr>
          <a:xfrm>
            <a:off x="3325131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253A7-481E-4392-AC38-AEB04BCEBB40}"/>
              </a:ext>
            </a:extLst>
          </p:cNvPr>
          <p:cNvSpPr txBox="1"/>
          <p:nvPr/>
        </p:nvSpPr>
        <p:spPr>
          <a:xfrm>
            <a:off x="5151661" y="1728286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31952-45D5-4916-BD58-235A1922C697}"/>
              </a:ext>
            </a:extLst>
          </p:cNvPr>
          <p:cNvSpPr txBox="1"/>
          <p:nvPr/>
        </p:nvSpPr>
        <p:spPr>
          <a:xfrm>
            <a:off x="5087511" y="2625360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5C498-82FD-464A-8809-40A68B686DEA}"/>
              </a:ext>
            </a:extLst>
          </p:cNvPr>
          <p:cNvSpPr txBox="1"/>
          <p:nvPr/>
        </p:nvSpPr>
        <p:spPr>
          <a:xfrm>
            <a:off x="5151661" y="3500661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3566A-8474-4C4F-A154-F7ECA85FDEAD}"/>
              </a:ext>
            </a:extLst>
          </p:cNvPr>
          <p:cNvSpPr txBox="1"/>
          <p:nvPr/>
        </p:nvSpPr>
        <p:spPr>
          <a:xfrm>
            <a:off x="5196559" y="4492064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276D9-46A9-4F57-9FFF-13B75CBAC5F1}"/>
              </a:ext>
            </a:extLst>
          </p:cNvPr>
          <p:cNvSpPr txBox="1"/>
          <p:nvPr/>
        </p:nvSpPr>
        <p:spPr>
          <a:xfrm>
            <a:off x="5924872" y="172828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B48058-99F5-4318-8E7A-5F9E3BE1659C}"/>
              </a:ext>
            </a:extLst>
          </p:cNvPr>
          <p:cNvSpPr txBox="1"/>
          <p:nvPr/>
        </p:nvSpPr>
        <p:spPr>
          <a:xfrm>
            <a:off x="5924872" y="2625359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89FF6-9B78-456E-AD65-5877EAA79D35}"/>
              </a:ext>
            </a:extLst>
          </p:cNvPr>
          <p:cNvSpPr txBox="1"/>
          <p:nvPr/>
        </p:nvSpPr>
        <p:spPr>
          <a:xfrm>
            <a:off x="5924872" y="3512458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59760-B16E-43AF-9093-F87158882537}"/>
              </a:ext>
            </a:extLst>
          </p:cNvPr>
          <p:cNvSpPr txBox="1"/>
          <p:nvPr/>
        </p:nvSpPr>
        <p:spPr>
          <a:xfrm>
            <a:off x="5924872" y="447131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2D8A684-E23F-479A-A910-997A8A0B7320}"/>
              </a:ext>
            </a:extLst>
          </p:cNvPr>
          <p:cNvSpPr/>
          <p:nvPr/>
        </p:nvSpPr>
        <p:spPr>
          <a:xfrm>
            <a:off x="7230317" y="1779607"/>
            <a:ext cx="3507129" cy="3507129"/>
          </a:xfrm>
          <a:prstGeom prst="pie">
            <a:avLst>
              <a:gd name="adj1" fmla="val 16178113"/>
              <a:gd name="adj2" fmla="val 21196726"/>
            </a:avLst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8" name="부분 원형 7">
            <a:extLst>
              <a:ext uri="{FF2B5EF4-FFF2-40B4-BE49-F238E27FC236}">
                <a16:creationId xmlns:a16="http://schemas.microsoft.com/office/drawing/2014/main" id="{EC0EDC15-EF46-438F-81BC-0FF4B3CFE2FF}"/>
              </a:ext>
            </a:extLst>
          </p:cNvPr>
          <p:cNvSpPr/>
          <p:nvPr/>
        </p:nvSpPr>
        <p:spPr>
          <a:xfrm>
            <a:off x="7230319" y="1779607"/>
            <a:ext cx="3507129" cy="3507129"/>
          </a:xfrm>
          <a:prstGeom prst="pie">
            <a:avLst>
              <a:gd name="adj1" fmla="val 21163451"/>
              <a:gd name="adj2" fmla="val 9093117"/>
            </a:avLst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C66"/>
                </a:solidFill>
              </a:rPr>
              <a:t>`1</a:t>
            </a:r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10" name="부분 원형 9">
            <a:extLst>
              <a:ext uri="{FF2B5EF4-FFF2-40B4-BE49-F238E27FC236}">
                <a16:creationId xmlns:a16="http://schemas.microsoft.com/office/drawing/2014/main" id="{FAA6F280-8984-46B9-80D8-F6F6A5C91687}"/>
              </a:ext>
            </a:extLst>
          </p:cNvPr>
          <p:cNvSpPr/>
          <p:nvPr/>
        </p:nvSpPr>
        <p:spPr>
          <a:xfrm>
            <a:off x="7230316" y="1779607"/>
            <a:ext cx="3507129" cy="3507129"/>
          </a:xfrm>
          <a:prstGeom prst="pie">
            <a:avLst>
              <a:gd name="adj1" fmla="val 8563412"/>
              <a:gd name="adj2" fmla="val 16234237"/>
            </a:avLst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D069CE-5961-4C4B-AD85-5334E75D3F28}"/>
              </a:ext>
            </a:extLst>
          </p:cNvPr>
          <p:cNvSpPr/>
          <p:nvPr/>
        </p:nvSpPr>
        <p:spPr>
          <a:xfrm>
            <a:off x="7843774" y="2393066"/>
            <a:ext cx="2280212" cy="2280212"/>
          </a:xfrm>
          <a:prstGeom prst="ellipse">
            <a:avLst/>
          </a:prstGeom>
          <a:solidFill>
            <a:srgbClr val="77C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51DC5-9580-47D8-9FE6-8ABDBCA9FEC8}"/>
              </a:ext>
            </a:extLst>
          </p:cNvPr>
          <p:cNvSpPr txBox="1"/>
          <p:nvPr/>
        </p:nvSpPr>
        <p:spPr>
          <a:xfrm>
            <a:off x="10359342" y="175645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2D662-A1A2-4455-B692-583C1A593892}"/>
              </a:ext>
            </a:extLst>
          </p:cNvPr>
          <p:cNvSpPr txBox="1"/>
          <p:nvPr/>
        </p:nvSpPr>
        <p:spPr>
          <a:xfrm>
            <a:off x="9336908" y="5286736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71F71-527A-42E3-87B1-92084A467B17}"/>
              </a:ext>
            </a:extLst>
          </p:cNvPr>
          <p:cNvSpPr txBox="1"/>
          <p:nvPr/>
        </p:nvSpPr>
        <p:spPr>
          <a:xfrm>
            <a:off x="6443236" y="227967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4D673-D938-4FD5-AEAC-0199D617647D}"/>
              </a:ext>
            </a:extLst>
          </p:cNvPr>
          <p:cNvSpPr txBox="1"/>
          <p:nvPr/>
        </p:nvSpPr>
        <p:spPr>
          <a:xfrm>
            <a:off x="1295263" y="2095011"/>
            <a:ext cx="350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도넛모양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F365A4-B3CC-48C4-8422-6FC0368CCD21}"/>
              </a:ext>
            </a:extLst>
          </p:cNvPr>
          <p:cNvSpPr txBox="1"/>
          <p:nvPr/>
        </p:nvSpPr>
        <p:spPr>
          <a:xfrm>
            <a:off x="1096991" y="3184269"/>
            <a:ext cx="3705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도넛 모양 그래프입니다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마우스로 그래프를 클릭하시면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노란점이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생깁니다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그것을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드래그하면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%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조절이 가능하답니다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유용하게 사용하세요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!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endParaRPr lang="ko-KR" altLang="en-US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6" name="그림 5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6E57BF10-4A60-4475-A764-CCED13D9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8052568" y="3148990"/>
            <a:ext cx="1862623" cy="8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D06DEC-2DF5-44C8-AC60-EB2B97D7BD0B}"/>
              </a:ext>
            </a:extLst>
          </p:cNvPr>
          <p:cNvSpPr/>
          <p:nvPr/>
        </p:nvSpPr>
        <p:spPr>
          <a:xfrm>
            <a:off x="1439119" y="4107268"/>
            <a:ext cx="931376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DB620-CB63-4588-9EAE-0BF37D76182F}"/>
              </a:ext>
            </a:extLst>
          </p:cNvPr>
          <p:cNvSpPr txBox="1"/>
          <p:nvPr/>
        </p:nvSpPr>
        <p:spPr>
          <a:xfrm>
            <a:off x="4435149" y="948250"/>
            <a:ext cx="538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순서를 정해보자</a:t>
            </a:r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A637D-4CD6-4FFD-B1C1-7442C1C86921}"/>
              </a:ext>
            </a:extLst>
          </p:cNvPr>
          <p:cNvSpPr txBox="1"/>
          <p:nvPr/>
        </p:nvSpPr>
        <p:spPr>
          <a:xfrm>
            <a:off x="4895154" y="1563554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공간순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마음대로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6C927-DE4C-4B6B-BD19-6A2FC3622BF5}"/>
              </a:ext>
            </a:extLst>
          </p:cNvPr>
          <p:cNvSpPr txBox="1"/>
          <p:nvPr/>
        </p:nvSpPr>
        <p:spPr>
          <a:xfrm>
            <a:off x="1003757" y="4633883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277FD-B36F-4746-B52F-58D977F8A8E0}"/>
              </a:ext>
            </a:extLst>
          </p:cNvPr>
          <p:cNvSpPr txBox="1"/>
          <p:nvPr/>
        </p:nvSpPr>
        <p:spPr>
          <a:xfrm>
            <a:off x="5003775" y="4632945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850F3-F841-4C23-98F1-5880B0DFC723}"/>
              </a:ext>
            </a:extLst>
          </p:cNvPr>
          <p:cNvSpPr txBox="1"/>
          <p:nvPr/>
        </p:nvSpPr>
        <p:spPr>
          <a:xfrm>
            <a:off x="7183054" y="3159932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AE6B1-E9CE-4858-AFED-62CBA432969A}"/>
              </a:ext>
            </a:extLst>
          </p:cNvPr>
          <p:cNvSpPr txBox="1"/>
          <p:nvPr/>
        </p:nvSpPr>
        <p:spPr>
          <a:xfrm>
            <a:off x="9191012" y="4632944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C2E271-6E3D-4238-B85F-893B0D9BDB5D}"/>
              </a:ext>
            </a:extLst>
          </p:cNvPr>
          <p:cNvSpPr/>
          <p:nvPr/>
        </p:nvSpPr>
        <p:spPr>
          <a:xfrm>
            <a:off x="5999798" y="4007349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12D4C6-014A-492C-8231-CCB70EC717CB}"/>
              </a:ext>
            </a:extLst>
          </p:cNvPr>
          <p:cNvSpPr/>
          <p:nvPr/>
        </p:nvSpPr>
        <p:spPr>
          <a:xfrm>
            <a:off x="8063598" y="4007348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42184C-72BB-4E50-8113-436704E21704}"/>
              </a:ext>
            </a:extLst>
          </p:cNvPr>
          <p:cNvSpPr/>
          <p:nvPr/>
        </p:nvSpPr>
        <p:spPr>
          <a:xfrm>
            <a:off x="1012739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602EEB-79EA-4D8F-9532-188BF79D071A}"/>
              </a:ext>
            </a:extLst>
          </p:cNvPr>
          <p:cNvSpPr/>
          <p:nvPr/>
        </p:nvSpPr>
        <p:spPr>
          <a:xfrm>
            <a:off x="185098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4C2071-4C31-45BD-88F5-54D6670E92FE}"/>
              </a:ext>
            </a:extLst>
          </p:cNvPr>
          <p:cNvSpPr/>
          <p:nvPr/>
        </p:nvSpPr>
        <p:spPr>
          <a:xfrm>
            <a:off x="3914788" y="4007346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A7A8-F37F-46D1-ABAD-B242EB52613C}"/>
              </a:ext>
            </a:extLst>
          </p:cNvPr>
          <p:cNvSpPr txBox="1"/>
          <p:nvPr/>
        </p:nvSpPr>
        <p:spPr>
          <a:xfrm>
            <a:off x="3006544" y="3154128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1" name="그림 30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4533953D-3A1E-4E3D-99A1-5DB55AE5E4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6" t="76916" r="23767" b="6105"/>
          <a:stretch/>
        </p:blipFill>
        <p:spPr>
          <a:xfrm>
            <a:off x="1637225" y="2819549"/>
            <a:ext cx="974152" cy="1143247"/>
          </a:xfrm>
          <a:prstGeom prst="rect">
            <a:avLst/>
          </a:prstGeom>
        </p:spPr>
      </p:pic>
      <p:pic>
        <p:nvPicPr>
          <p:cNvPr id="32" name="그림 31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3B6E0AFB-0ACB-4098-9D6D-6891524F1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9875396" y="2295378"/>
            <a:ext cx="717617" cy="1643992"/>
          </a:xfrm>
          <a:prstGeom prst="rect">
            <a:avLst/>
          </a:prstGeom>
        </p:spPr>
      </p:pic>
      <p:pic>
        <p:nvPicPr>
          <p:cNvPr id="33" name="그림 32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72E71973-34B0-451B-8D8F-E0C11092FD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5096282" y="2992589"/>
            <a:ext cx="1911375" cy="841575"/>
          </a:xfrm>
          <a:prstGeom prst="rect">
            <a:avLst/>
          </a:prstGeom>
        </p:spPr>
      </p:pic>
      <p:pic>
        <p:nvPicPr>
          <p:cNvPr id="34" name="그림 3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92BBC1A-A320-4325-A252-D2C613FC89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3450582" y="4388859"/>
            <a:ext cx="1042836" cy="681686"/>
          </a:xfrm>
          <a:prstGeom prst="rect">
            <a:avLst/>
          </a:prstGeom>
        </p:spPr>
      </p:pic>
      <p:pic>
        <p:nvPicPr>
          <p:cNvPr id="35" name="그림 3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ED143082-5A69-4679-96E5-C75C45EDB1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0" t="72376" r="53153" b="12098"/>
          <a:stretch/>
        </p:blipFill>
        <p:spPr>
          <a:xfrm>
            <a:off x="7584669" y="4407338"/>
            <a:ext cx="1171472" cy="1033001"/>
          </a:xfrm>
          <a:custGeom>
            <a:avLst/>
            <a:gdLst>
              <a:gd name="connsiteX0" fmla="*/ 150392 w 868680"/>
              <a:gd name="connsiteY0" fmla="*/ 0 h 766000"/>
              <a:gd name="connsiteX1" fmla="*/ 868680 w 868680"/>
              <a:gd name="connsiteY1" fmla="*/ 0 h 766000"/>
              <a:gd name="connsiteX2" fmla="*/ 868680 w 868680"/>
              <a:gd name="connsiteY2" fmla="*/ 766000 h 766000"/>
              <a:gd name="connsiteX3" fmla="*/ 0 w 868680"/>
              <a:gd name="connsiteY3" fmla="*/ 766000 h 766000"/>
              <a:gd name="connsiteX4" fmla="*/ 0 w 868680"/>
              <a:gd name="connsiteY4" fmla="*/ 137293 h 766000"/>
              <a:gd name="connsiteX5" fmla="*/ 150392 w 868680"/>
              <a:gd name="connsiteY5" fmla="*/ 137293 h 76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" h="766000">
                <a:moveTo>
                  <a:pt x="150392" y="0"/>
                </a:moveTo>
                <a:lnTo>
                  <a:pt x="868680" y="0"/>
                </a:lnTo>
                <a:lnTo>
                  <a:pt x="868680" y="766000"/>
                </a:lnTo>
                <a:lnTo>
                  <a:pt x="0" y="766000"/>
                </a:lnTo>
                <a:lnTo>
                  <a:pt x="0" y="137293"/>
                </a:lnTo>
                <a:lnTo>
                  <a:pt x="150392" y="1372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42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로그인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106"/>
            <a:ext cx="12192000" cy="5898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6649" y="296943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관리자 로그인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일반 사용자 로그인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1070919" y="197017"/>
            <a:ext cx="371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492"/>
            <a:ext cx="12192000" cy="599450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616778" y="4316627"/>
            <a:ext cx="634314" cy="4366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62" y="3229232"/>
            <a:ext cx="2457047" cy="27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9B98F-DAB6-4615-AE3F-69EBB19745FC}"/>
              </a:ext>
            </a:extLst>
          </p:cNvPr>
          <p:cNvCxnSpPr/>
          <p:nvPr/>
        </p:nvCxnSpPr>
        <p:spPr>
          <a:xfrm>
            <a:off x="6096000" y="213300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24F885-BC6D-4948-A5A5-B4C8E2E6473C}"/>
              </a:ext>
            </a:extLst>
          </p:cNvPr>
          <p:cNvCxnSpPr/>
          <p:nvPr/>
        </p:nvCxnSpPr>
        <p:spPr>
          <a:xfrm>
            <a:off x="6096000" y="248472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02169A-D8DA-4C2B-B53E-9E61F27A3A13}"/>
              </a:ext>
            </a:extLst>
          </p:cNvPr>
          <p:cNvCxnSpPr/>
          <p:nvPr/>
        </p:nvCxnSpPr>
        <p:spPr>
          <a:xfrm>
            <a:off x="6096000" y="283644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076497-C9D5-4121-BB63-B01E9B29BC90}"/>
              </a:ext>
            </a:extLst>
          </p:cNvPr>
          <p:cNvCxnSpPr/>
          <p:nvPr/>
        </p:nvCxnSpPr>
        <p:spPr>
          <a:xfrm>
            <a:off x="6096000" y="318816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BC9A59-A48E-462A-B2CD-54E70555EF4E}"/>
              </a:ext>
            </a:extLst>
          </p:cNvPr>
          <p:cNvCxnSpPr/>
          <p:nvPr/>
        </p:nvCxnSpPr>
        <p:spPr>
          <a:xfrm>
            <a:off x="6096000" y="3539891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782E8C-167C-4918-B9EE-FE14F1BB4391}"/>
              </a:ext>
            </a:extLst>
          </p:cNvPr>
          <p:cNvCxnSpPr/>
          <p:nvPr/>
        </p:nvCxnSpPr>
        <p:spPr>
          <a:xfrm>
            <a:off x="6096000" y="389161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CCCBE73-6C87-4EA8-8AD1-BA5793467FA4}"/>
              </a:ext>
            </a:extLst>
          </p:cNvPr>
          <p:cNvCxnSpPr/>
          <p:nvPr/>
        </p:nvCxnSpPr>
        <p:spPr>
          <a:xfrm>
            <a:off x="6096000" y="424333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EA962C-9BAD-441F-B7E5-94619E49B393}"/>
              </a:ext>
            </a:extLst>
          </p:cNvPr>
          <p:cNvCxnSpPr/>
          <p:nvPr/>
        </p:nvCxnSpPr>
        <p:spPr>
          <a:xfrm>
            <a:off x="6096000" y="459505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05452A-79E0-4444-ADAF-49D67839686D}"/>
              </a:ext>
            </a:extLst>
          </p:cNvPr>
          <p:cNvCxnSpPr/>
          <p:nvPr/>
        </p:nvCxnSpPr>
        <p:spPr>
          <a:xfrm>
            <a:off x="6096000" y="494677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368CF4-A8A3-4DDF-999A-EA5498116725}"/>
              </a:ext>
            </a:extLst>
          </p:cNvPr>
          <p:cNvCxnSpPr/>
          <p:nvPr/>
        </p:nvCxnSpPr>
        <p:spPr>
          <a:xfrm>
            <a:off x="6096000" y="529850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30A997-067C-4362-A504-09065596ACDB}"/>
              </a:ext>
            </a:extLst>
          </p:cNvPr>
          <p:cNvCxnSpPr>
            <a:cxnSpLocks/>
          </p:cNvCxnSpPr>
          <p:nvPr/>
        </p:nvCxnSpPr>
        <p:spPr>
          <a:xfrm>
            <a:off x="6096000" y="1782832"/>
            <a:ext cx="0" cy="351567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C4EFE-69D1-4540-BB95-76938B31BA69}"/>
              </a:ext>
            </a:extLst>
          </p:cNvPr>
          <p:cNvSpPr/>
          <p:nvPr/>
        </p:nvSpPr>
        <p:spPr>
          <a:xfrm>
            <a:off x="6553922" y="4118761"/>
            <a:ext cx="419087" cy="117313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FF2A8E-0DD3-46BD-A19C-33261842C252}"/>
              </a:ext>
            </a:extLst>
          </p:cNvPr>
          <p:cNvSpPr/>
          <p:nvPr/>
        </p:nvSpPr>
        <p:spPr>
          <a:xfrm>
            <a:off x="7430930" y="3357422"/>
            <a:ext cx="419087" cy="193447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D26A27-2AF1-4136-9727-09E854DD327A}"/>
              </a:ext>
            </a:extLst>
          </p:cNvPr>
          <p:cNvSpPr/>
          <p:nvPr/>
        </p:nvSpPr>
        <p:spPr>
          <a:xfrm>
            <a:off x="8307938" y="3613407"/>
            <a:ext cx="419087" cy="168509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A7BBB3-50A2-4E48-A71E-EA7927B69E31}"/>
              </a:ext>
            </a:extLst>
          </p:cNvPr>
          <p:cNvSpPr/>
          <p:nvPr/>
        </p:nvSpPr>
        <p:spPr>
          <a:xfrm>
            <a:off x="9184946" y="4595057"/>
            <a:ext cx="419087" cy="710054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0662D9-5196-45B7-9525-11F2148A55C1}"/>
              </a:ext>
            </a:extLst>
          </p:cNvPr>
          <p:cNvSpPr/>
          <p:nvPr/>
        </p:nvSpPr>
        <p:spPr>
          <a:xfrm>
            <a:off x="6553922" y="2850036"/>
            <a:ext cx="419087" cy="1273278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900B8C-57EA-4925-A775-AC97A8101482}"/>
              </a:ext>
            </a:extLst>
          </p:cNvPr>
          <p:cNvSpPr/>
          <p:nvPr/>
        </p:nvSpPr>
        <p:spPr>
          <a:xfrm>
            <a:off x="7430930" y="2386939"/>
            <a:ext cx="419087" cy="971224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CAAE39-6A6E-47E4-A307-91D0EA9A5078}"/>
              </a:ext>
            </a:extLst>
          </p:cNvPr>
          <p:cNvSpPr/>
          <p:nvPr/>
        </p:nvSpPr>
        <p:spPr>
          <a:xfrm>
            <a:off x="8307937" y="3005700"/>
            <a:ext cx="419087" cy="607707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30C727-A375-42C2-9297-D9AE3952CCF4}"/>
              </a:ext>
            </a:extLst>
          </p:cNvPr>
          <p:cNvSpPr/>
          <p:nvPr/>
        </p:nvSpPr>
        <p:spPr>
          <a:xfrm>
            <a:off x="9184946" y="3722361"/>
            <a:ext cx="419087" cy="872652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39AC7-7687-4236-B89C-294DDEA88CB6}"/>
              </a:ext>
            </a:extLst>
          </p:cNvPr>
          <p:cNvSpPr txBox="1"/>
          <p:nvPr/>
        </p:nvSpPr>
        <p:spPr>
          <a:xfrm>
            <a:off x="5742023" y="5145151"/>
            <a:ext cx="3241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3367E-688C-4DDC-9F8B-49F9B63247D2}"/>
              </a:ext>
            </a:extLst>
          </p:cNvPr>
          <p:cNvSpPr txBox="1"/>
          <p:nvPr/>
        </p:nvSpPr>
        <p:spPr>
          <a:xfrm>
            <a:off x="5656608" y="445358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F70D1-ED2A-4B85-AD02-90D14A4403E7}"/>
              </a:ext>
            </a:extLst>
          </p:cNvPr>
          <p:cNvSpPr txBox="1"/>
          <p:nvPr/>
        </p:nvSpPr>
        <p:spPr>
          <a:xfrm>
            <a:off x="5656608" y="410828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E2B5D5-1325-4AA7-9C17-3946BE03FBFC}"/>
              </a:ext>
            </a:extLst>
          </p:cNvPr>
          <p:cNvSpPr txBox="1"/>
          <p:nvPr/>
        </p:nvSpPr>
        <p:spPr>
          <a:xfrm>
            <a:off x="5656608" y="3728089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A50406-2952-419D-A95D-DBBC00CE7FC1}"/>
              </a:ext>
            </a:extLst>
          </p:cNvPr>
          <p:cNvSpPr txBox="1"/>
          <p:nvPr/>
        </p:nvSpPr>
        <p:spPr>
          <a:xfrm>
            <a:off x="5656608" y="3410712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F904C-508C-4461-8EF9-9EC7F9F67D65}"/>
              </a:ext>
            </a:extLst>
          </p:cNvPr>
          <p:cNvSpPr txBox="1"/>
          <p:nvPr/>
        </p:nvSpPr>
        <p:spPr>
          <a:xfrm>
            <a:off x="5656608" y="305145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73ACD-5E6E-4515-96DD-FB15A01A85FB}"/>
              </a:ext>
            </a:extLst>
          </p:cNvPr>
          <p:cNvSpPr txBox="1"/>
          <p:nvPr/>
        </p:nvSpPr>
        <p:spPr>
          <a:xfrm>
            <a:off x="5656608" y="271313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012F2C-6562-4B70-8ECF-731DD258D2B7}"/>
              </a:ext>
            </a:extLst>
          </p:cNvPr>
          <p:cNvSpPr txBox="1"/>
          <p:nvPr/>
        </p:nvSpPr>
        <p:spPr>
          <a:xfrm>
            <a:off x="5656608" y="238179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0711C-FD49-48A6-8DD4-AD3B1CBB1E4F}"/>
              </a:ext>
            </a:extLst>
          </p:cNvPr>
          <p:cNvSpPr txBox="1"/>
          <p:nvPr/>
        </p:nvSpPr>
        <p:spPr>
          <a:xfrm>
            <a:off x="5663588" y="2043479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A3F36C-0762-4A47-910B-B17F8461683E}"/>
              </a:ext>
            </a:extLst>
          </p:cNvPr>
          <p:cNvSpPr txBox="1"/>
          <p:nvPr/>
        </p:nvSpPr>
        <p:spPr>
          <a:xfrm>
            <a:off x="5656608" y="482680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77BB5D-EAD1-44B8-B628-EBF4AF6AC863}"/>
              </a:ext>
            </a:extLst>
          </p:cNvPr>
          <p:cNvCxnSpPr/>
          <p:nvPr/>
        </p:nvCxnSpPr>
        <p:spPr>
          <a:xfrm>
            <a:off x="6096000" y="178283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B5EC05-AB49-49E7-861D-E2B3FECEF56C}"/>
              </a:ext>
            </a:extLst>
          </p:cNvPr>
          <p:cNvSpPr txBox="1"/>
          <p:nvPr/>
        </p:nvSpPr>
        <p:spPr>
          <a:xfrm>
            <a:off x="5589313" y="1672560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0C7723-31D9-4AED-80D6-671440B9A91C}"/>
              </a:ext>
            </a:extLst>
          </p:cNvPr>
          <p:cNvSpPr txBox="1"/>
          <p:nvPr/>
        </p:nvSpPr>
        <p:spPr>
          <a:xfrm>
            <a:off x="1928679" y="1951146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755AA6-8B0A-4E27-8DFF-9C9D70509420}"/>
              </a:ext>
            </a:extLst>
          </p:cNvPr>
          <p:cNvSpPr txBox="1"/>
          <p:nvPr/>
        </p:nvSpPr>
        <p:spPr>
          <a:xfrm>
            <a:off x="1913099" y="2513724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7C65AB-A2B6-416A-A730-BB4930BF8853}"/>
              </a:ext>
            </a:extLst>
          </p:cNvPr>
          <p:cNvSpPr txBox="1"/>
          <p:nvPr/>
        </p:nvSpPr>
        <p:spPr>
          <a:xfrm>
            <a:off x="1944259" y="3822708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7EC656-8095-448A-87C5-CF60332D951F}"/>
              </a:ext>
            </a:extLst>
          </p:cNvPr>
          <p:cNvSpPr txBox="1"/>
          <p:nvPr/>
        </p:nvSpPr>
        <p:spPr>
          <a:xfrm>
            <a:off x="1928679" y="4385286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57E375-171C-4995-9866-591D0638EEF2}"/>
              </a:ext>
            </a:extLst>
          </p:cNvPr>
          <p:cNvSpPr/>
          <p:nvPr/>
        </p:nvSpPr>
        <p:spPr>
          <a:xfrm>
            <a:off x="1662926" y="2028300"/>
            <a:ext cx="209405" cy="209405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C164B-39BE-449B-B3C2-1F74E8A4DC3F}"/>
              </a:ext>
            </a:extLst>
          </p:cNvPr>
          <p:cNvSpPr/>
          <p:nvPr/>
        </p:nvSpPr>
        <p:spPr>
          <a:xfrm>
            <a:off x="1658823" y="3898882"/>
            <a:ext cx="209405" cy="209405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88CE2F-8770-4F87-9132-25882893382E}"/>
              </a:ext>
            </a:extLst>
          </p:cNvPr>
          <p:cNvSpPr txBox="1"/>
          <p:nvPr/>
        </p:nvSpPr>
        <p:spPr>
          <a:xfrm>
            <a:off x="6467406" y="5411914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11915C-B8FD-4CF1-8FAB-4003DF55338E}"/>
              </a:ext>
            </a:extLst>
          </p:cNvPr>
          <p:cNvSpPr txBox="1"/>
          <p:nvPr/>
        </p:nvSpPr>
        <p:spPr>
          <a:xfrm>
            <a:off x="7329156" y="5411913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C747A-8B3E-40F0-93AF-DABD29FFE47A}"/>
              </a:ext>
            </a:extLst>
          </p:cNvPr>
          <p:cNvSpPr txBox="1"/>
          <p:nvPr/>
        </p:nvSpPr>
        <p:spPr>
          <a:xfrm>
            <a:off x="8233241" y="5411912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241D4B-FE8C-49BA-BB5F-AA607010C5C5}"/>
              </a:ext>
            </a:extLst>
          </p:cNvPr>
          <p:cNvSpPr txBox="1"/>
          <p:nvPr/>
        </p:nvSpPr>
        <p:spPr>
          <a:xfrm>
            <a:off x="9103458" y="5411911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</p:spTree>
    <p:extLst>
      <p:ext uri="{BB962C8B-B14F-4D97-AF65-F5344CB8AC3E}">
        <p14:creationId xmlns:p14="http://schemas.microsoft.com/office/powerpoint/2010/main" val="41862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4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5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8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9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6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270"/>
            <a:ext cx="12192000" cy="605573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044777" y="5988908"/>
            <a:ext cx="593125" cy="3459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7374" y="597723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session </a:t>
            </a:r>
            <a:r>
              <a:rPr lang="ko-KR" altLang="en-US" dirty="0"/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1382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415"/>
            <a:ext cx="12249665" cy="512582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124832" y="3830595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04453" y="3851189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7748965" y="1561071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27307" y="1268281"/>
            <a:ext cx="232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1725524"/>
            <a:ext cx="5626443" cy="42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61"/>
            <a:ext cx="8674443" cy="24821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886257" y="3167448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08214" y="3135867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주소 </a:t>
            </a:r>
            <a:endParaRPr lang="en-US" altLang="ko-KR" dirty="0"/>
          </a:p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324"/>
            <a:ext cx="8674443" cy="3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7"/>
            <a:ext cx="7537621" cy="321398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661190" y="3045426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54313" y="3060011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" y="4238625"/>
            <a:ext cx="5534025" cy="16192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803558" y="47750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61429" y="4806440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회원가입후 로그인페이지로 이동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8"/>
            <a:ext cx="7537621" cy="33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8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대여사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549"/>
            <a:ext cx="7900086" cy="4343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62950"/>
            <a:ext cx="4382530" cy="159505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64843" y="1776799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74443" y="1622508"/>
            <a:ext cx="337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 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selCompany() </a:t>
            </a:r>
            <a:r>
              <a:rPr lang="ko-KR" altLang="en-US" dirty="0"/>
              <a:t>메소드 가져오기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9548"/>
            <a:ext cx="7900085" cy="593845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565189" y="2446638"/>
            <a:ext cx="6334897" cy="64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01514" y="2114550"/>
            <a:ext cx="0" cy="33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901513" y="2114550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4595" y="194567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6589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8" grpId="0" animBg="1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608</Words>
  <Application>Microsoft Office PowerPoint</Application>
  <PresentationFormat>와이드스크린</PresentationFormat>
  <Paragraphs>154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맑은 고딕</vt:lpstr>
      <vt:lpstr>HY헤드라인M</vt:lpstr>
      <vt:lpstr>HY나무B</vt:lpstr>
      <vt:lpstr>KoPub바탕체 Light</vt:lpstr>
      <vt:lpstr>KoPub돋움체 Medium</vt:lpstr>
      <vt:lpstr>KoPub돋움체 Bold</vt:lpstr>
      <vt:lpstr>HY견고딕</vt:lpstr>
      <vt:lpstr>Arial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이태권</dc:creator>
  <cp:lastModifiedBy>Susan Mcdonald</cp:lastModifiedBy>
  <cp:revision>34</cp:revision>
  <dcterms:created xsi:type="dcterms:W3CDTF">2020-06-13T09:11:54Z</dcterms:created>
  <dcterms:modified xsi:type="dcterms:W3CDTF">2021-11-25T05:51:02Z</dcterms:modified>
</cp:coreProperties>
</file>